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14"/>
  </p:notesMasterIdLst>
  <p:sldIdLst>
    <p:sldId id="326" r:id="rId8"/>
    <p:sldId id="339" r:id="rId9"/>
    <p:sldId id="349" r:id="rId10"/>
    <p:sldId id="352" r:id="rId11"/>
    <p:sldId id="355" r:id="rId12"/>
    <p:sldId id="3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55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8" orient="horz" pos="2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26"/>
    <a:srgbClr val="006272"/>
    <a:srgbClr val="BC8F00"/>
    <a:srgbClr val="FEC834"/>
    <a:srgbClr val="212121"/>
    <a:srgbClr val="0D6270"/>
    <a:srgbClr val="F9DD83"/>
    <a:srgbClr val="0C6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5"/>
    <p:restoredTop sz="95953"/>
  </p:normalViewPr>
  <p:slideViewPr>
    <p:cSldViewPr snapToGrid="0" snapToObjects="1" showGuides="1">
      <p:cViewPr varScale="1">
        <p:scale>
          <a:sx n="90" d="100"/>
          <a:sy n="90" d="100"/>
        </p:scale>
        <p:origin x="78" y="318"/>
      </p:cViewPr>
      <p:guideLst>
        <p:guide pos="7355"/>
        <p:guide pos="347"/>
        <p:guide orient="horz" pos="391"/>
        <p:guide orient="horz" pos="2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D168-435F-7E49-A5A8-CC4437BBC20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1A50-5477-FF4A-B209-1FD60D38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310F-5BBF-2742-925E-7E7E1FE01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5307"/>
            <a:ext cx="9144000" cy="94738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D34F2-5545-B247-BCC6-B04A8E46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498460-A92F-5140-825D-7586B601C49A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34861-25C1-0645-861F-8F54B26F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4874F-0711-A64B-A05E-0FAC5A1C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537DB6-764D-444B-8436-FE9335EF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1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C728F-2D01-5948-A201-DD92A00D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10668-9950-E24A-9A71-9BB71BBB3C11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E83E-E3DE-0143-B153-D6095838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4A436-A714-1B40-B2D8-76F20A01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A8D5-1B9A-B24B-B3A4-E942F166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855C-2776-2A41-B547-ECD89E80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55BA5-4D93-4D42-B4C0-0851AE3B5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593C-710B-E74C-9AC8-F16F318B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572B-ED92-7A43-96CE-83647ED4DCB1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F990C-C5A4-4E48-905C-9CA83BED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B67D5-D7F8-EA41-AA46-3E444B23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24D8-FB00-4146-AC24-75E44C62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3C012-4E4B-D442-8CFF-A4306447C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251FC-23F4-0B47-B323-7A4D921C6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A571F-37AE-BC4F-87A2-D4F8855F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C11C8-8808-4347-9B49-7ECE39E235F9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D0A93-8988-5246-AE56-D5D8DEB3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1E36C-3145-3D47-819C-93AACD67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8F4A-A2E2-034F-9FA9-2583E8B6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7EB99-54EB-B146-9CE7-E55DF361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436E-0778-A94E-A682-D7FD7558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E5744-B6D4-1A42-BAE4-9463D4E796C4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048A-5C11-5F4E-90EC-3777A846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F2621-2979-9C40-B331-D4947AD5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0D672-F456-3E41-BC73-A1FAAA2A8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0E97-3AB1-9A4F-8A45-0F6ABB61B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B1D61-8199-2643-81AD-C93D3C3B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A0D96-CD3E-BD43-B678-1245C335F730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9BA64-4B5C-1C4C-8E78-3FBBD38C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4EB3-86FC-FF42-8E01-C9AD798C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6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72B0-BA22-5649-ABFF-95ABF317A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1ADAE-9A4E-CE4A-8AFD-9AB7E2E0C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F91F-19AD-3F48-BDDD-919AFEB3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8A08-62CD-644C-B22F-42D95A69D3A5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404D-644A-D743-AD14-12AF7902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43A3D-6567-9F4D-BDF1-9AF6D3A9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92AE-183C-F14C-8F0D-5E5BC87B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8F66-5A8B-6C4C-92C8-618384D2C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2DC5D-EFA2-344A-88F9-E3727881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B510-0EAD-E343-AEEA-65EE5DE39E85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54D7-5B33-DA4A-B3E6-DDC4839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085EA-51E6-984E-A07B-57ADB297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2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E8DF-FF0D-FB46-B865-8EA86253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A4AD3-375F-E541-B7BA-BF02180F3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FD77-B233-A74D-9260-BC2D0D17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B8FF-2A8F-F74A-B4CE-2D6AACA4BA6D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D539-D819-CD41-8B7B-1DF9D0B6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ACB5-1F83-3D4B-9D9B-693365A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5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F53A-0C14-5243-AE24-A6BBC39B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DD79-93C4-AC4F-B566-230B235B5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3A913-6C76-D24E-A5AF-15C3710E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78722-DFDF-6849-9DDC-9F5D53A0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9F22-975D-6E44-9E0B-2DBB56DFE0A8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B8694-4526-AA40-8D39-6249D253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1F32A-57A8-124E-A6EA-838085CE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5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D9E1-08DF-C64C-9F8E-2F980426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14235-C77B-EC42-BBEA-DE2F76D0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AC72F-B448-884B-8945-0154F815D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0B95B-E75C-F344-9725-569B8BECC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B170C-B4E3-A849-B54F-4B503B582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CA214-9D9A-714F-8222-A04FA53A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B1D0-E87E-9B41-B8D9-593822A97C27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D6F87-B9E5-0B46-BE69-A9F86292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86B82-F90C-FE47-BEA1-1990C370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4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6D23-6BD7-1C43-BB71-8C1E5725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96C0-4BA3-724F-B52E-DDF149D2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86AC-6895-AF4E-92EB-27C45384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9DD37-A904-C646-9145-52073C5BE44D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A3AC4-4BBC-114E-8360-484904E2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16D35-8AE1-8A4B-880C-B50893FC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537DB6-764D-444B-8436-FE9335EF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28BC-79F3-834C-ABC1-A6C4E6CA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25EAE-0D61-DB41-A641-24A0BB8A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B2260-7276-564A-9366-0DE414E7EE0A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6C053-9B4C-1843-A2E5-D7133273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945A0-6A3F-EB4B-A582-4CCD9EA3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896E2-3838-DD4D-89F1-2AC8EEF5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9E65-2511-CB49-BBC8-CAFD0156C1B0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F0E8E-05A7-524D-90CC-588E60E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0E661-B56A-D445-9E44-2779CAA1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A519-193E-A343-BD9D-2D164527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578F-F834-BD42-B068-5117D00D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5D9C4-90A4-E14B-9FE4-289E7FB11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84517-9EB6-EA41-9813-27306718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E3C-F8BF-4A43-975E-9E616F8F9915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98F03-CCBC-1441-A8AB-973E74B1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4962C-7B6F-2945-98D8-F73561EA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11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E4D8-80F8-2744-9FAB-C5AF7E20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FF721-FF9C-3A46-ADAE-AA363B1D6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3E6C6-6116-E64B-9914-9DDAACB63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CC50-1F4A-9D4C-B78C-AFA82E74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E992-678D-E24D-817F-56C3E66C9207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715D5-119E-9B4B-A303-45014753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88F33-9AA7-AA46-9A87-C16247C9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792F-2D28-6246-8E5E-1CDC1B62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5BC2A-D51A-7142-8893-4E6F577A9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C1864-9DCD-2841-A4D3-1A5043F6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C9AF-08F2-FC44-9F74-14C32E233875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B201-8CFA-7344-ADDC-8231BF7A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24575-48FA-2E42-99C3-AA332C56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A92CF-5567-EC4B-BF76-CD0BE308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257-2D45-A644-BEA0-85F6E9CD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5C249-E140-8242-9DA3-4B1586E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CBE-26DB-D145-9F87-FD9CF0D51C57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82F7-3BFF-2243-A65A-0C8D4AD0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5F5E-19C6-9C44-94CE-7C816F05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3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87E2-AFC6-6842-9AB0-9428530F0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9AA79-F15B-214D-9552-89586DD9E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74BE6-7193-AC4A-B68B-334E4EA0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3B9-3330-9F42-9935-B3F36FC1EF91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ED8A6-38E7-1641-A4EA-C4C25C7B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65B1-0DDD-E34A-81B4-DE8D891C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06E2-C1E5-AD49-B2DD-BAC95776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EAA36-2F18-BD48-80D5-3EF36F11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2E9D7-99DC-E94F-9097-A242B6EE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34EA-5E78-3747-9AB7-888D09B0D2E7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F8897-E381-4D41-AC38-7F0D73A6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1E41-D80F-0345-9A42-1EA5E100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7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FCB7-6B25-7645-9B83-3B3A1AA7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5C25E-35CF-7D4C-A1FF-FB70A70F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27FBA-26A8-2F43-A1A2-8A99F583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4B0A-4EA0-E343-B2A2-A91FC11B2D01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C089E-65D9-0A48-9238-51A64E70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31782-29F7-1A45-AC5A-75CAEC45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C3D9-1089-8148-906E-85167E38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264F-9866-D54D-B4B8-96BCFD21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0AC56-3F83-4B4C-8BDA-3E413700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7137A-E17A-F743-9624-01DFE5D7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E0B5-C7FC-0541-9570-37AE69A41DF1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3D442-3FFF-744D-8E95-66274B17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2E0EB-E48C-214E-97ED-332E318A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AB051-10D5-0A40-9E30-50A6D31D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15032-2684-C947-96BD-9FFF43DA779E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7CD3B-641E-5F4E-99A0-E9368CFD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C1145-972F-7E47-9C0D-C17DEC54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537DB6-764D-444B-8436-FE9335EF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4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C709-C5B8-4D45-900F-0EFB6402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32214-2D8F-A64A-B1A0-EB570C4D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2C513-7305-184A-89B9-509225CE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0E45E-BF22-DF44-BAAB-07216AEC9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BFA00-9313-6E4E-97E6-016445693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E6FEA-F9C5-9748-8372-2BA0651F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7DD-DCC3-0D4B-8A7F-B3AD647138C1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37145-D369-0740-9087-98DD8432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C75D2-08E9-F64A-B6FE-239F2C5E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5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E189-FA15-9C40-8F90-EE728858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1A047-FF7F-0145-8673-B95DE47C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C439-3E71-624A-8EC9-7D05EAED9D58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A53E7-D135-024A-AAF8-C9F11717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169EF-3C78-3644-8E26-A31A2C63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8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F9568-1ACC-5D4C-B42F-20EAF3D3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FF6E-928C-484E-8C24-43C26C6468CB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62113-7CD5-3A47-85D6-04EDEC7F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00B0D-5FB8-DF45-8915-1D6F9C08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5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0E0C-1811-544F-807E-47C27999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9477B-8BE6-0748-8DE5-7211BCDA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045D7-63FB-7249-ADA1-E62E1AF00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BE04F-AFBB-9C46-A394-662BD61D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330F-2996-624A-A54D-253C24009C6C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5AFB2-92E0-064F-B438-49E84969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53ED3-29A7-8343-B0C2-9DAA2CF5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2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4297-0894-D448-914D-09080ABA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3F6ED-94C7-F44E-8FEA-781392033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45DA4-1AA4-E046-977B-6E7A1910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BFE20-C538-D74C-9E3E-C5600F2C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8214-E47C-9946-B8EF-E44C577EB8DA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52E8C-A8A2-EA45-86EB-4AC68206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E29D6-501E-414C-9795-B851BB79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65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697C-C812-4741-9F77-C55F45E3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58381-30B6-1D4B-8D91-396166A01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1F56C-5CCA-0F4F-8ED2-3ED11505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C732-EF43-D749-B2A2-AA0DABAB9E7F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2572-050F-2049-9913-69151D3E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E2B5F-7C88-1746-8479-8F8F1DE8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3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982F7-E2EB-7844-9B1B-CBDBF18F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0121C-9F78-C346-9267-C204465B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4637E-CA01-2649-9E80-FD40AC53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0370-3403-E14E-AA0B-BCED0BB65ABE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F347-F1AF-8A47-9EE3-F155975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17622-CEB7-6C4E-81D3-B0B8E0E1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CE42-DBF1-8646-B9D8-19E29B5CE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D5126-64EA-1948-A918-345F492B1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FD1FE-69A2-E548-8274-74F5F264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DEA80B-1358-5D4F-AB90-98A408910CEF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2DE1-88DA-6844-BD3D-840588B2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D457-6892-2243-9A32-73A396BD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3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BDFC-D60E-FF46-87AD-3BD28256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6B2CE-8847-2E47-8E1D-B7182C27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B85F8-28EF-364E-AB64-729A502E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2D8228-DED6-294F-A5D2-4913226936E2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3233B-25B9-F44C-B278-0B769FFE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526D0-C564-3543-B8F5-28874809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8291-EF38-5F4E-A0DB-414BA147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E9607-29D0-964C-9A35-2B68A70A9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CEA08-F2FC-4645-90C6-72049E6D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5E277-F0BD-5F48-917B-0DB52FE43B40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E1F16-F05B-4943-B3E1-44FCBF20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48DC8-9F47-074E-B865-C36F4F8F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9B6F-45DF-7C42-B872-DD31B160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42F67-881F-7245-BE25-B534A3CA5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6A53A-786E-8046-9EB4-8725B4FB3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1B4C9-01FF-854A-B4E4-4E80EB6D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3E1535-2CC0-6348-BCE4-F56E9C5EB2A9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E8A15-8BC0-A64D-B31E-C8839F31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2E86A-87EC-8F46-91B0-BD90B308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9BD3-2964-2741-8A02-77B7D5F7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28993-BE42-F84E-BE93-EE7F76A1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2802C-EB7D-BC44-934D-82DAD2750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CCF35-81F8-0645-A03F-1AA6E436F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44706-2C3F-5D48-B4E8-90D9F8EE1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1357D-0A82-A843-8EBD-8F019A9E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F8516-105E-1143-9D97-C4CFA2C0C702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5504C-2EEE-4944-A7C7-83A34D41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7DF01-84E9-3F4B-94E3-AD910574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9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EB9B-352F-FE49-8067-C92560E6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9F2F5-23FB-9E4D-AB40-2BC7E1DE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5EE876-F733-6745-9955-3E31CC5379F9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0FC4C-C794-AA4A-972B-646DFD39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E5285-5B64-BA47-BF0E-E1439C65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4E97B-C7E8-0848-8F20-4A2E363C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4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FA8F1B8-7E12-0B4E-988C-618D726135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A35B282-3B8B-564F-9BBB-89F88E190D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3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F84E944-7E34-0A4B-BC1E-DFAF5CDE13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5C84F-AACA-0341-A683-CEC78A61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9B23E-DE81-2041-A0C0-28BF46AB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BF9FC-0ACC-3C41-9188-69E6F4901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3630-8B59-7D4E-83E1-AFE09F432262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56FB-FDA8-6F4A-AA70-FE295409A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F753-6D2A-1F41-A58C-BA455AA40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2BE3-6056-E547-A3EE-74C9A4A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3DF99FE-38D0-B54E-B22D-84BB8D5117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118D8-09B7-4942-96FF-7256344F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B99A6-33D7-304A-9FB7-1618A3570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6302D-F477-FC45-9972-FBF74304D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C05A-EFDC-224E-9890-B8BD1626CD30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73B-B0E4-644D-8CB9-6D1AC1A90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E40C5-3AD2-434D-8D27-7B8B7766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A24A9-742E-6345-9731-279F8125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579F82-CC38-1946-B32E-119D527DDC53}"/>
              </a:ext>
            </a:extLst>
          </p:cNvPr>
          <p:cNvSpPr txBox="1"/>
          <p:nvPr/>
        </p:nvSpPr>
        <p:spPr>
          <a:xfrm>
            <a:off x="2129211" y="2886999"/>
            <a:ext cx="79335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How to reach the training room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using </a:t>
            </a:r>
            <a:r>
              <a:rPr lang="en-GB" sz="4400" b="1" dirty="0">
                <a:solidFill>
                  <a:srgbClr val="FEC834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ZOOM</a:t>
            </a:r>
            <a:endParaRPr lang="ar-QA" sz="4400" b="1" dirty="0">
              <a:solidFill>
                <a:srgbClr val="FEC834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794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01925-06FE-894E-B881-76355081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A0AF9-47C4-5C42-979A-CDB1E1119553}"/>
              </a:ext>
            </a:extLst>
          </p:cNvPr>
          <p:cNvSpPr/>
          <p:nvPr/>
        </p:nvSpPr>
        <p:spPr>
          <a:xfrm>
            <a:off x="2292836" y="718753"/>
            <a:ext cx="5516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b="1" dirty="0">
                <a:solidFill>
                  <a:srgbClr val="0D6270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Joining the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808C9-AE6F-CA49-8633-9A0557D6D88E}"/>
              </a:ext>
            </a:extLst>
          </p:cNvPr>
          <p:cNvSpPr/>
          <p:nvPr/>
        </p:nvSpPr>
        <p:spPr>
          <a:xfrm>
            <a:off x="1987161" y="1925013"/>
            <a:ext cx="735354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>
                <a:latin typeface="DIN" panose="02000503030000020004" pitchFamily="2" charset="0"/>
              </a:rPr>
              <a:t>Visit the link provided in the </a:t>
            </a:r>
            <a:r>
              <a:rPr lang="en-GB" sz="2800" b="1" dirty="0">
                <a:solidFill>
                  <a:srgbClr val="E9A526"/>
                </a:solidFill>
                <a:latin typeface="DIN" panose="02000503030000020004" pitchFamily="2" charset="0"/>
              </a:rPr>
              <a:t>email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>
                <a:latin typeface="DIN" panose="02000503030000020004" pitchFamily="2" charset="0"/>
              </a:rPr>
              <a:t>Ex:</a:t>
            </a:r>
            <a:r>
              <a:rPr lang="en-US" sz="2800" dirty="0">
                <a:solidFill>
                  <a:srgbClr val="0E71EB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https://zoom.us/j/650662545</a:t>
            </a:r>
            <a:endParaRPr lang="en-GB" sz="2800" dirty="0">
              <a:latin typeface="DIN" panose="02000503030000020004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>
                <a:latin typeface="DIN" panose="02000503030000020004" pitchFamily="2" charset="0"/>
              </a:rPr>
              <a:t>The link will take you directly to the training room </a:t>
            </a:r>
          </a:p>
        </p:txBody>
      </p:sp>
      <p:pic>
        <p:nvPicPr>
          <p:cNvPr id="11" name="Picture 2" descr="Image result for virtual training room">
            <a:extLst>
              <a:ext uri="{FF2B5EF4-FFF2-40B4-BE49-F238E27FC236}">
                <a16:creationId xmlns:a16="http://schemas.microsoft.com/office/drawing/2014/main" id="{79AAF1D4-0382-4ECB-B2D8-E2DB38ADA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/>
        </p:blipFill>
        <p:spPr bwMode="auto">
          <a:xfrm>
            <a:off x="8419657" y="0"/>
            <a:ext cx="3410850" cy="34181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01925-06FE-894E-B881-76355081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3152" y="7701674"/>
            <a:ext cx="2743200" cy="365125"/>
          </a:xfrm>
        </p:spPr>
        <p:txBody>
          <a:bodyPr/>
          <a:lstStyle/>
          <a:p>
            <a:fld id="{D1EC2BE3-6056-E547-A3EE-74C9A4A8ED89}" type="slidenum">
              <a:rPr lang="en-US" smtClean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3</a:t>
            </a:fld>
            <a:endParaRPr lang="en-US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A0AF9-47C4-5C42-979A-CDB1E1119553}"/>
              </a:ext>
            </a:extLst>
          </p:cNvPr>
          <p:cNvSpPr/>
          <p:nvPr/>
        </p:nvSpPr>
        <p:spPr>
          <a:xfrm>
            <a:off x="3172168" y="164924"/>
            <a:ext cx="3523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rgbClr val="0D6270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Control Panel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808C9-AE6F-CA49-8633-9A0557D6D88E}"/>
              </a:ext>
            </a:extLst>
          </p:cNvPr>
          <p:cNvSpPr/>
          <p:nvPr/>
        </p:nvSpPr>
        <p:spPr>
          <a:xfrm>
            <a:off x="1304968" y="899209"/>
            <a:ext cx="5391185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Mute: </a:t>
            </a: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To mute your microphone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Start Video: </a:t>
            </a: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To show your face on a video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Invite: </a:t>
            </a: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to invite somebody else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Participants: </a:t>
            </a: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All participants in this meeting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996AD-9296-4820-ADFE-0207B1EB382E}"/>
              </a:ext>
            </a:extLst>
          </p:cNvPr>
          <p:cNvSpPr/>
          <p:nvPr/>
        </p:nvSpPr>
        <p:spPr>
          <a:xfrm>
            <a:off x="6096000" y="1404238"/>
            <a:ext cx="5876212" cy="3415389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30FDC2-8544-44CE-B113-6A0B1B19F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6" t="91967" r="82013"/>
          <a:stretch/>
        </p:blipFill>
        <p:spPr>
          <a:xfrm>
            <a:off x="490948" y="2532844"/>
            <a:ext cx="679517" cy="5790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1750707-9727-48E9-A369-288CB1746D96}"/>
              </a:ext>
            </a:extLst>
          </p:cNvPr>
          <p:cNvGrpSpPr/>
          <p:nvPr/>
        </p:nvGrpSpPr>
        <p:grpSpPr>
          <a:xfrm>
            <a:off x="6096000" y="1510030"/>
            <a:ext cx="5876212" cy="3249133"/>
            <a:chOff x="6177516" y="179867"/>
            <a:chExt cx="5876212" cy="3249133"/>
          </a:xfrm>
        </p:grpSpPr>
        <p:pic>
          <p:nvPicPr>
            <p:cNvPr id="21" name="Picture 2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FE209E1-FDCF-7147-BC85-4BB16197F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964"/>
            <a:stretch/>
          </p:blipFill>
          <p:spPr>
            <a:xfrm>
              <a:off x="7240006" y="2958719"/>
              <a:ext cx="4813722" cy="464740"/>
            </a:xfrm>
            <a:prstGeom prst="rect">
              <a:avLst/>
            </a:prstGeom>
          </p:spPr>
        </p:pic>
        <p:pic>
          <p:nvPicPr>
            <p:cNvPr id="22" name="Picture 2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CC9B74-9B54-3C4B-803D-AD9ECB183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3207" y="2676417"/>
              <a:ext cx="996799" cy="7525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A66472-3C07-4FC0-8197-26CE5767E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16" t="26129" r="3368" b="11937"/>
            <a:stretch/>
          </p:blipFill>
          <p:spPr>
            <a:xfrm>
              <a:off x="6177516" y="179867"/>
              <a:ext cx="5876212" cy="2854842"/>
            </a:xfrm>
            <a:prstGeom prst="rect">
              <a:avLst/>
            </a:prstGeom>
          </p:spPr>
        </p:pic>
      </p:grp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17E9F8-5F6C-44F2-8F2B-49F13A10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14" r="73431"/>
          <a:stretch/>
        </p:blipFill>
        <p:spPr>
          <a:xfrm>
            <a:off x="490948" y="899209"/>
            <a:ext cx="679517" cy="6890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8832657-4DE1-498C-8AD0-F7411D1E0B94}"/>
              </a:ext>
            </a:extLst>
          </p:cNvPr>
          <p:cNvGrpSpPr/>
          <p:nvPr/>
        </p:nvGrpSpPr>
        <p:grpSpPr>
          <a:xfrm>
            <a:off x="11078803" y="1441923"/>
            <a:ext cx="861513" cy="847913"/>
            <a:chOff x="4917926" y="2841584"/>
            <a:chExt cx="2120827" cy="21351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B300EA-C69A-4467-BAE8-CA96658B8FA2}"/>
                </a:ext>
              </a:extLst>
            </p:cNvPr>
            <p:cNvSpPr/>
            <p:nvPr/>
          </p:nvSpPr>
          <p:spPr>
            <a:xfrm>
              <a:off x="4917926" y="2841584"/>
              <a:ext cx="2120827" cy="2135199"/>
            </a:xfrm>
            <a:prstGeom prst="rect">
              <a:avLst/>
            </a:prstGeom>
            <a:solidFill>
              <a:srgbClr val="E9A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 Next LT Arabic" panose="020B0503020203050203" pitchFamily="34" charset="-78"/>
                <a:cs typeface="DIN Next LT Arabic" panose="020B0503020203050203" pitchFamily="34" charset="-78"/>
              </a:endParaRPr>
            </a:p>
          </p:txBody>
        </p:sp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45FD522-B1C3-4C4D-85F1-7D00133A4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86" t="5736" r="6762" b="13177"/>
            <a:stretch/>
          </p:blipFill>
          <p:spPr>
            <a:xfrm>
              <a:off x="5000181" y="2915340"/>
              <a:ext cx="1980040" cy="1987688"/>
            </a:xfrm>
            <a:prstGeom prst="ellipse">
              <a:avLst/>
            </a:prstGeom>
            <a:ln>
              <a:noFill/>
            </a:ln>
          </p:spPr>
        </p:pic>
      </p:grp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BC390B-AE36-4EAC-A45B-5E7CFE4CD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44" t="64314" r="24801"/>
          <a:stretch/>
        </p:blipFill>
        <p:spPr>
          <a:xfrm>
            <a:off x="490948" y="1801740"/>
            <a:ext cx="679517" cy="5790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5446AD-A8E5-40B9-847D-516A10714704}"/>
              </a:ext>
            </a:extLst>
          </p:cNvPr>
          <p:cNvSpPr/>
          <p:nvPr/>
        </p:nvSpPr>
        <p:spPr>
          <a:xfrm>
            <a:off x="1304968" y="4237411"/>
            <a:ext cx="60960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Chat: </a:t>
            </a: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to write something for all or privately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Leave Meeting: </a:t>
            </a: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to sign out of the meeting</a:t>
            </a:r>
            <a:endParaRPr lang="en-US" dirty="0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B98751-D4FE-4F6F-87AB-D0FF92A0F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0" t="92716" r="72101"/>
          <a:stretch/>
        </p:blipFill>
        <p:spPr>
          <a:xfrm>
            <a:off x="490948" y="3374716"/>
            <a:ext cx="673857" cy="482354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6A192F-53C7-4751-8C1F-148C9B886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97" t="92092"/>
          <a:stretch/>
        </p:blipFill>
        <p:spPr>
          <a:xfrm>
            <a:off x="426890" y="5098989"/>
            <a:ext cx="801971" cy="482354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0B3196-BFB1-48B3-AD02-48789E212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1" t="91976" r="54683"/>
          <a:stretch/>
        </p:blipFill>
        <p:spPr>
          <a:xfrm>
            <a:off x="490948" y="4231758"/>
            <a:ext cx="645969" cy="4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01925-06FE-894E-B881-76355081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2BE3-6056-E547-A3EE-74C9A4A8ED89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A0AF9-47C4-5C42-979A-CDB1E1119553}"/>
              </a:ext>
            </a:extLst>
          </p:cNvPr>
          <p:cNvSpPr/>
          <p:nvPr/>
        </p:nvSpPr>
        <p:spPr>
          <a:xfrm>
            <a:off x="1269466" y="617580"/>
            <a:ext cx="4780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rgbClr val="0D6270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Participants Menu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808C9-AE6F-CA49-8633-9A0557D6D88E}"/>
              </a:ext>
            </a:extLst>
          </p:cNvPr>
          <p:cNvSpPr/>
          <p:nvPr/>
        </p:nvSpPr>
        <p:spPr>
          <a:xfrm>
            <a:off x="610245" y="1903542"/>
            <a:ext cx="6404467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DIN" panose="02000503030000020004" pitchFamily="2" charset="0"/>
              </a:rPr>
              <a:t>Host: </a:t>
            </a:r>
            <a:r>
              <a:rPr lang="en-GB" dirty="0">
                <a:latin typeface="DIN" panose="02000503030000020004" pitchFamily="2" charset="0"/>
              </a:rPr>
              <a:t>is the trainer ( from MADA ). He/she is the admin and controls the meeting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DIN" panose="02000503030000020004" pitchFamily="2" charset="0"/>
              </a:rPr>
              <a:t>Raise hand: </a:t>
            </a:r>
            <a:r>
              <a:rPr lang="en-GB" dirty="0">
                <a:latin typeface="DIN" panose="02000503030000020004" pitchFamily="2" charset="0"/>
              </a:rPr>
              <a:t>click on it, if you want to participate. A blue hand will be shown beside your name, and the trainer will allow you to open your microphone to participate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>
                <a:latin typeface="DIN" panose="02000503030000020004" pitchFamily="2" charset="0"/>
              </a:rPr>
              <a:t>Lower hand: </a:t>
            </a:r>
            <a:r>
              <a:rPr lang="en-GB" dirty="0">
                <a:latin typeface="DIN" panose="02000503030000020004" pitchFamily="2" charset="0"/>
              </a:rPr>
              <a:t>After participating, click on lower hand, </a:t>
            </a:r>
            <a:r>
              <a:rPr lang="en-US" dirty="0">
                <a:latin typeface="DIN" panose="02000503030000020004" pitchFamily="2" charset="0"/>
              </a:rPr>
              <a:t>to close it</a:t>
            </a:r>
            <a:endParaRPr lang="en-GB" dirty="0">
              <a:latin typeface="DIN" panose="02000503030000020004" pitchFamily="2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7FF8FF-4658-1743-9DF6-5A6B8D73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455" y="274618"/>
            <a:ext cx="3569163" cy="4330584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6CE96-93F4-CB44-B4BB-1902FF88D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4" t="91928" r="39452"/>
          <a:stretch/>
        </p:blipFill>
        <p:spPr>
          <a:xfrm>
            <a:off x="6800132" y="6028660"/>
            <a:ext cx="5087068" cy="6161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3AB1A1-51DC-B64B-BC18-AC37D3DE852B}"/>
              </a:ext>
            </a:extLst>
          </p:cNvPr>
          <p:cNvSpPr/>
          <p:nvPr/>
        </p:nvSpPr>
        <p:spPr>
          <a:xfrm>
            <a:off x="9461548" y="6113721"/>
            <a:ext cx="641131" cy="4974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CAEB57-98FD-3B48-90DE-A5753A0187D1}"/>
              </a:ext>
            </a:extLst>
          </p:cNvPr>
          <p:cNvSpPr/>
          <p:nvPr/>
        </p:nvSpPr>
        <p:spPr>
          <a:xfrm>
            <a:off x="9361066" y="4021760"/>
            <a:ext cx="799568" cy="4601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CFC1F-2439-4DE3-82FC-65576933B793}"/>
              </a:ext>
            </a:extLst>
          </p:cNvPr>
          <p:cNvSpPr/>
          <p:nvPr/>
        </p:nvSpPr>
        <p:spPr>
          <a:xfrm>
            <a:off x="10744199" y="617580"/>
            <a:ext cx="281215" cy="3074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1C73F348-54BE-4E88-9CFB-0FBF4115A14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03009" y="4337084"/>
            <a:ext cx="2672254" cy="643434"/>
          </a:xfrm>
          <a:prstGeom prst="curvedConnector3">
            <a:avLst>
              <a:gd name="adj1" fmla="val 50000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9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01925-06FE-894E-B881-76355081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753" y="6356350"/>
            <a:ext cx="2743200" cy="365125"/>
          </a:xfrm>
        </p:spPr>
        <p:txBody>
          <a:bodyPr/>
          <a:lstStyle/>
          <a:p>
            <a:fld id="{D1EC2BE3-6056-E547-A3EE-74C9A4A8ED89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A0AF9-47C4-5C42-979A-CDB1E1119553}"/>
              </a:ext>
            </a:extLst>
          </p:cNvPr>
          <p:cNvSpPr/>
          <p:nvPr/>
        </p:nvSpPr>
        <p:spPr>
          <a:xfrm>
            <a:off x="769735" y="1018620"/>
            <a:ext cx="3523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solidFill>
                  <a:srgbClr val="0D6270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Chat Menu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808C9-AE6F-CA49-8633-9A0557D6D88E}"/>
              </a:ext>
            </a:extLst>
          </p:cNvPr>
          <p:cNvSpPr/>
          <p:nvPr/>
        </p:nvSpPr>
        <p:spPr>
          <a:xfrm>
            <a:off x="461390" y="1866823"/>
            <a:ext cx="5804731" cy="388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You can use chat, if you want to use text instead of Microphone.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You can send text to everyone, or privately to one person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It useful, for sharing </a:t>
            </a:r>
            <a:r>
              <a:rPr lang="en-GB" b="1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LINKS, </a:t>
            </a:r>
            <a:r>
              <a:rPr lang="en-GB" dirty="0">
                <a:latin typeface="DIN Next LT Arabic" panose="020B0503020203050203" pitchFamily="34" charset="-78"/>
                <a:cs typeface="DIN Next LT Arabic" panose="020B0503020203050203" pitchFamily="34" charset="-78"/>
              </a:rPr>
              <a:t>to be accessed by trainees.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endParaRPr lang="en-GB" dirty="0"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86CE96-93F4-CB44-B4BB-1902FF88D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2" t="91754" r="37939"/>
          <a:stretch/>
        </p:blipFill>
        <p:spPr>
          <a:xfrm>
            <a:off x="4358501" y="5927651"/>
            <a:ext cx="6167732" cy="724117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F5110E-4668-5B4B-BE82-78C1FF2E4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19" y="206232"/>
            <a:ext cx="3244116" cy="4421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689617-9777-D247-BD79-1738FD19607A}"/>
              </a:ext>
            </a:extLst>
          </p:cNvPr>
          <p:cNvSpPr/>
          <p:nvPr/>
        </p:nvSpPr>
        <p:spPr>
          <a:xfrm>
            <a:off x="7548288" y="5921518"/>
            <a:ext cx="681311" cy="6866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9D738E-F2B4-1F4F-ACA3-212D862394D7}"/>
              </a:ext>
            </a:extLst>
          </p:cNvPr>
          <p:cNvSpPr/>
          <p:nvPr/>
        </p:nvSpPr>
        <p:spPr>
          <a:xfrm>
            <a:off x="7652607" y="3259192"/>
            <a:ext cx="897255" cy="2017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6A8AA5B0-256F-42FD-AE84-08DC14406BFF}"/>
              </a:ext>
            </a:extLst>
          </p:cNvPr>
          <p:cNvCxnSpPr>
            <a:stCxn id="13" idx="0"/>
            <a:endCxn id="12" idx="3"/>
          </p:cNvCxnSpPr>
          <p:nvPr/>
        </p:nvCxnSpPr>
        <p:spPr>
          <a:xfrm rot="5400000" flipH="1" flipV="1">
            <a:off x="7485917" y="2820001"/>
            <a:ext cx="3504544" cy="2698491"/>
          </a:xfrm>
          <a:prstGeom prst="curvedConnector4">
            <a:avLst>
              <a:gd name="adj1" fmla="val 13453"/>
              <a:gd name="adj2" fmla="val 11182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1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B0C56-3BF2-CA4D-930E-DF21EB4B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24A9-742E-6345-9731-279F81256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47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CD9852FB80C428ECF9CF2B0BBF827" ma:contentTypeVersion="11" ma:contentTypeDescription="Create a new document." ma:contentTypeScope="" ma:versionID="9bb1207a685d0b772534021a9d17e20b">
  <xsd:schema xmlns:xsd="http://www.w3.org/2001/XMLSchema" xmlns:xs="http://www.w3.org/2001/XMLSchema" xmlns:p="http://schemas.microsoft.com/office/2006/metadata/properties" xmlns:ns2="0099e0f4-a5ae-4850-98c5-3b2c74c774d7" xmlns:ns3="9495c0ea-dca8-400a-ab6c-c6fc68706ec7" targetNamespace="http://schemas.microsoft.com/office/2006/metadata/properties" ma:root="true" ma:fieldsID="f636adad91963b70d5bc1e7184d6c5cd" ns2:_="" ns3:_="">
    <xsd:import namespace="0099e0f4-a5ae-4850-98c5-3b2c74c774d7"/>
    <xsd:import namespace="9495c0ea-dca8-400a-ab6c-c6fc68706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9e0f4-a5ae-4850-98c5-3b2c74c77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5c0ea-dca8-400a-ab6c-c6fc68706e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6EAA91-D9AC-4623-8A4F-A480A001F0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0C3243-0ED8-44A5-B86C-97001263F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99e0f4-a5ae-4850-98c5-3b2c74c774d7"/>
    <ds:schemaRef ds:uri="9495c0ea-dca8-400a-ab6c-c6fc68706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706DDA-0DA9-46E5-8211-C51073EE391E}">
  <ds:schemaRefs>
    <ds:schemaRef ds:uri="http://purl.org/dc/elements/1.1/"/>
    <ds:schemaRef ds:uri="http://schemas.microsoft.com/office/2006/documentManagement/types"/>
    <ds:schemaRef ds:uri="http://purl.org/dc/dcmitype/"/>
    <ds:schemaRef ds:uri="0099e0f4-a5ae-4850-98c5-3b2c74c774d7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495c0ea-dca8-400a-ab6c-c6fc68706e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205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DIN</vt:lpstr>
      <vt:lpstr>DIN Next LT Arabic</vt:lpstr>
      <vt:lpstr>Helvetica</vt:lpstr>
      <vt:lpstr>Wingdings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التعليم الرقمي الشامل</dc:title>
  <dc:creator>Patricia Bizarro</dc:creator>
  <cp:lastModifiedBy>Fadi Adnan</cp:lastModifiedBy>
  <cp:revision>218</cp:revision>
  <dcterms:created xsi:type="dcterms:W3CDTF">2019-03-18T07:51:52Z</dcterms:created>
  <dcterms:modified xsi:type="dcterms:W3CDTF">2020-04-05T05:29:17Z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0x010100086CD9852FB80C428ECF9CF2B0BBF827</vt:lpwstr>
  </property>
</Properties>
</file>